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48ef219f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48ef219f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48ef219f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48ef219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5bc7232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5bc7232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5bc7232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5bc7232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539a8c98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539a8c98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539a8c98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539a8c98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48bf8d8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48bf8d8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48bf8d8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48bf8d8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48ef219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48ef219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48bf8d8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48bf8d8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48ef219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48ef219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5bc7232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5bc7232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govex/COVID-19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Boston Blue Bike Data Analysis</a:t>
            </a:r>
            <a:endParaRPr b="1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0" y="3049450"/>
            <a:ext cx="57834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Evaluating How Seasonality Affects Bike Usage</a:t>
            </a:r>
            <a:endParaRPr b="1" sz="19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91"/>
              <a:t>Anisha Kapoor, Julie Sarne, Arvind Kumar Murugesan Rajamallika, Didsayachai Prirungruang, Harsh Hegde</a:t>
            </a:r>
            <a:endParaRPr sz="1591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91"/>
              <a:t>Section 5, Group 8</a:t>
            </a:r>
            <a:endParaRPr sz="159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851" y="940550"/>
            <a:ext cx="6432425" cy="40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825" y="1056063"/>
            <a:ext cx="6265324" cy="394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Do different age demographics have different usage patterns given weather?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87900" y="1489825"/>
            <a:ext cx="2729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 this question, I  cannot find a relationship between data since we have generation only before 2019 but we have </a:t>
            </a:r>
            <a:r>
              <a:rPr lang="en"/>
              <a:t>weather data after 2020. 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353" y="1489825"/>
            <a:ext cx="4918748" cy="31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87900" y="1489825"/>
            <a:ext cx="2964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only parameter that I can </a:t>
            </a:r>
            <a:r>
              <a:rPr lang="en"/>
              <a:t>label for whole period is user type.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777" y="1150875"/>
            <a:ext cx="5828726" cy="37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Question + Data Breakdown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321275"/>
            <a:ext cx="8368200" cy="19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Ho</a:t>
            </a:r>
            <a:r>
              <a:rPr b="1" lang="en" sz="1300"/>
              <a:t>w has seasonality historically affected bike usage trends? And within that:</a:t>
            </a:r>
            <a:endParaRPr b="1"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How does weather affect general ridership trends?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Does seasonality affect the breakdown of usage between subscribers and one-off riders?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Did COVID equally affect ridership of subscribers and one-off users?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How did COVID vaccination affect Blue Bike ridership? 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300"/>
              <a:t>Data Sources:</a:t>
            </a:r>
            <a:endParaRPr b="1" sz="13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1226900" y="3448475"/>
            <a:ext cx="76131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Boston Blue Bike Data (Provided in Tableau): </a:t>
            </a:r>
            <a:r>
              <a:rPr lang="en" sz="1300"/>
              <a:t>Provided from/to location, date/time of ride, and user profile from 2015-2021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/>
              <a:t>Weather Data (Meteostat API): </a:t>
            </a:r>
            <a:r>
              <a:rPr lang="en" sz="1300"/>
              <a:t>Provided </a:t>
            </a:r>
            <a:r>
              <a:rPr lang="en" sz="1300"/>
              <a:t>Boston’s high/low temps, precipitation, and sunshine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300"/>
              <a:t>COVID-19 Data Hub (</a:t>
            </a:r>
            <a:r>
              <a:rPr b="1" lang="en" sz="1300" u="sng">
                <a:solidFill>
                  <a:schemeClr val="hlink"/>
                </a:solidFill>
                <a:hlinkClick r:id="rId3"/>
              </a:rPr>
              <a:t>the Johns Hopkins Centers for Civic Impact</a:t>
            </a:r>
            <a:r>
              <a:rPr b="1" lang="en" sz="1300"/>
              <a:t>): </a:t>
            </a:r>
            <a:r>
              <a:rPr lang="en" sz="1300"/>
              <a:t>Provided </a:t>
            </a:r>
            <a:r>
              <a:rPr lang="en" sz="1300"/>
              <a:t>confirmed cases</a:t>
            </a:r>
            <a:r>
              <a:rPr lang="en" sz="1300"/>
              <a:t> in Massachusetts (where Boston is located)</a:t>
            </a:r>
            <a:endParaRPr sz="13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12" y="4420225"/>
            <a:ext cx="565974" cy="56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94" y="3523507"/>
            <a:ext cx="455001" cy="45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501" y="3965226"/>
            <a:ext cx="455001" cy="4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+ Recommendations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87900" y="1363200"/>
            <a:ext cx="8368200" cy="3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# of trips peaks in September; </a:t>
            </a:r>
            <a:r>
              <a:rPr b="1" lang="en" sz="1700"/>
              <a:t>Blue Bikes needs to prepare for heaviest usage and repair needs in August and September.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 colder months, one-off riders represent 10% of Blue Bike rides, but in warmer months they represent 20% of rides. </a:t>
            </a:r>
            <a:r>
              <a:rPr b="1" lang="en" sz="1700"/>
              <a:t>Marketing should capitalize on this shift.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Significant increase in share of one-off riders in 2021, especially as COVID cases fell. </a:t>
            </a:r>
            <a:r>
              <a:rPr b="1" lang="en" sz="1700"/>
              <a:t>Blue Bikes should evaluate how many former subscribers may need persuasion to re-subscribe.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en" sz="1700"/>
              <a:t>The rise of vaccines corresponded with the greatest # of rides taken in any month over three years (September 2021); </a:t>
            </a:r>
            <a:r>
              <a:rPr b="1" lang="en" sz="1700"/>
              <a:t>Blue Bikes should evaluate whether additional docking stations are needed to meet new demand levels.</a:t>
            </a:r>
            <a:endParaRPr b="1"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How does weather affect general ridership trends?</a:t>
            </a:r>
            <a:endParaRPr sz="2700"/>
          </a:p>
        </p:txBody>
      </p:sp>
      <p:sp>
        <p:nvSpPr>
          <p:cNvPr id="86" name="Google Shape;86;p16"/>
          <p:cNvSpPr/>
          <p:nvPr/>
        </p:nvSpPr>
        <p:spPr>
          <a:xfrm>
            <a:off x="6186387" y="1535975"/>
            <a:ext cx="2714100" cy="131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Our data showed that users tend to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ride more in warmer months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as hypothesized.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186387" y="2998825"/>
            <a:ext cx="2714100" cy="185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 expected ridership to peak in May or June due to warming  temperatures and summer months. However,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peak was in September,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reflecting cooling temperatures after the hot summer and return to school.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26" y="1502500"/>
            <a:ext cx="5461325" cy="33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598925" y="2815100"/>
            <a:ext cx="5406600" cy="1526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/>
              <a:t>How did COVID vaccination affect Blue Bike ridership? </a:t>
            </a:r>
            <a:endParaRPr sz="25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11300"/>
            <a:ext cx="5653852" cy="35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6291612" y="1502500"/>
            <a:ext cx="2714100" cy="131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COVID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vaccination rates rose as the weather became warmer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difficult to fully determine what factor drove the increase in rides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6291612" y="3004825"/>
            <a:ext cx="2714100" cy="185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rise of vaccination in 2021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corresponded with the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greatest number of rides taken in three years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throughout September 2021, especially driven by one-time riders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425" y="1190175"/>
            <a:ext cx="6038697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097" y="1052788"/>
            <a:ext cx="6270874" cy="39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Do different age demographics have different usage patterns given weather?</a:t>
            </a:r>
            <a:endParaRPr b="1"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200" y="1144125"/>
            <a:ext cx="6214364" cy="391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77" y="1189613"/>
            <a:ext cx="5484201" cy="36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